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6" r:id="rId1"/>
  </p:sldMasterIdLst>
  <p:notesMasterIdLst>
    <p:notesMasterId r:id="rId10"/>
  </p:notesMasterIdLst>
  <p:sldIdLst>
    <p:sldId id="3023" r:id="rId2"/>
    <p:sldId id="2992" r:id="rId3"/>
    <p:sldId id="3034" r:id="rId4"/>
    <p:sldId id="2995" r:id="rId5"/>
    <p:sldId id="3029" r:id="rId6"/>
    <p:sldId id="3030" r:id="rId7"/>
    <p:sldId id="3031" r:id="rId8"/>
    <p:sldId id="303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 userDrawn="1">
          <p15:clr>
            <a:srgbClr val="A4A3A4"/>
          </p15:clr>
        </p15:guide>
        <p15:guide id="2" pos="7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4" autoAdjust="0"/>
    <p:restoredTop sz="91507" autoAdjust="0"/>
  </p:normalViewPr>
  <p:slideViewPr>
    <p:cSldViewPr snapToGrid="0">
      <p:cViewPr varScale="1">
        <p:scale>
          <a:sx n="65" d="100"/>
          <a:sy n="65" d="100"/>
        </p:scale>
        <p:origin x="922" y="278"/>
      </p:cViewPr>
      <p:guideLst>
        <p:guide orient="horz" pos="192"/>
        <p:guide pos="722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7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B167-F0EC-418A-9AFB-4FA54D900E5A}" type="slidenum">
              <a:rPr kumimoji="1" lang="en-US" altLang="zh-CN" smtClean="0">
                <a:solidFill>
                  <a:srgbClr val="000000"/>
                </a:solidFill>
              </a:r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35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DEA-18BF-46DB-A9F6-0FC992BD6158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029F-0F25-4187-81E0-FF6AD8D85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9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0D00353-737E-4DB8-9CC7-4A85EB7F4A1C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TSC UKai M TT" pitchFamily="49" charset="-122"/>
                <a:ea typeface="SimSun" panose="02010600030101010101" pitchFamily="2" charset="-122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TSC UKai M TT" pitchFamily="49" charset="-122"/>
                <a:ea typeface="SimSun" panose="02010600030101010101" pitchFamily="2" charset="-122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TSC UKai M TT" pitchFamily="49" charset="-122"/>
                <a:ea typeface="SimSun" panose="02010600030101010101" pitchFamily="2" charset="-122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TSC UKai M TT" pitchFamily="49" charset="-122"/>
                <a:ea typeface="SimSun" panose="02010600030101010101" pitchFamily="2" charset="-122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TSC UKai M TT" pitchFamily="49" charset="-122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SC UKai M TT" pitchFamily="49" charset="-122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SC UKai M TT" pitchFamily="49" charset="-122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SC UKai M TT" pitchFamily="49" charset="-122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SC UKai M TT" pitchFamily="49" charset="-122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90937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SimSun" panose="02010600030101010101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SimSun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1" name="文本框 3"/>
          <p:cNvSpPr txBox="1"/>
          <p:nvPr/>
        </p:nvSpPr>
        <p:spPr>
          <a:xfrm>
            <a:off x="0" y="0"/>
            <a:ext cx="12192635" cy="14166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PMingLiU" pitchFamily="18" charset="-120"/>
                <a:cs typeface="+mn-cs"/>
              </a:rPr>
              <a:t>基督受苦的榜樣</a:t>
            </a:r>
            <a:r>
              <a:rPr kumimoji="0" lang="en-US" altLang="zh-CN" sz="5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PMingLiU" pitchFamily="18" charset="-120"/>
                <a:cs typeface="+mn-cs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PMingLiU" pitchFamily="18" charset="-120"/>
                <a:cs typeface="+mn-cs"/>
              </a:rPr>
              <a:t>To Follow Christ’s Example in Suffering</a:t>
            </a:r>
          </a:p>
        </p:txBody>
      </p:sp>
      <p:sp>
        <p:nvSpPr>
          <p:cNvPr id="178182" name="文本框 4"/>
          <p:cNvSpPr txBox="1"/>
          <p:nvPr>
            <p:custDataLst>
              <p:tags r:id="rId1"/>
            </p:custDataLst>
          </p:nvPr>
        </p:nvSpPr>
        <p:spPr>
          <a:xfrm>
            <a:off x="-12700" y="1447800"/>
            <a:ext cx="12204065" cy="4730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/>
                <a:cs typeface="+mn-cs"/>
                <a:sym typeface="Microsoft YaHei" panose="020B0503020204020204" charset="-122"/>
              </a:rPr>
              <a:t>彼得前書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/>
                <a:cs typeface="+mn-cs"/>
                <a:sym typeface="Microsoft YaHei" panose="020B0503020204020204" charset="-122"/>
              </a:rPr>
              <a:t> 1Peter 2:18–25</a:t>
            </a:r>
          </a:p>
        </p:txBody>
      </p:sp>
      <p:sp>
        <p:nvSpPr>
          <p:cNvPr id="178183" name="文本框 5"/>
          <p:cNvSpPr txBox="1"/>
          <p:nvPr>
            <p:custDataLst>
              <p:tags r:id="rId2"/>
            </p:custDataLst>
          </p:nvPr>
        </p:nvSpPr>
        <p:spPr>
          <a:xfrm>
            <a:off x="1539240" y="6329045"/>
            <a:ext cx="9114790" cy="4730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PMingLiU" pitchFamily="18" charset="-120"/>
                <a:cs typeface="+mn-cs"/>
              </a:rPr>
              <a:t>萊城教會主日崇拜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PMingLiU" pitchFamily="18" charset="-120"/>
                <a:cs typeface="+mn-cs"/>
              </a:rPr>
              <a:t> LCCC Sunday Service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2" name="图片 1"/>
          <p:cNvPicPr/>
          <p:nvPr/>
        </p:nvPicPr>
        <p:blipFill>
          <a:blip r:embed="rId5"/>
          <a:stretch>
            <a:fillRect/>
          </a:stretch>
        </p:blipFill>
        <p:spPr>
          <a:xfrm>
            <a:off x="0" y="2054225"/>
            <a:ext cx="12192000" cy="42748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7785" y="67945"/>
            <a:ext cx="12008485" cy="67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 marL="114300" indent="-1143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2:18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你們作僕人的，凡事要存敬畏的心順服主人；不但順服那善良溫和的，就是那乖僻的也要順服。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2:19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倘若人為叫良心對得住神，就忍受冤屈的苦楚，這是可喜愛的。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2:20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你們若因犯罪受責打，能忍耐，有什麼可誇的呢？但你們若因行善受苦，能忍耐，這在神看是可喜愛的。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2:21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你們蒙召原是為此；因基督也為你們受過苦，給你們留下榜樣，叫你們跟隨他的腳蹤行。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2:22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他並沒有犯罪，口裡也沒有詭詐。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2:23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他被罵不還口；受害不說威嚇的話，只將自己交託那按公義審判人的主。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2:24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他被掛在木頭上，親身擔當了我們的罪，使我們既然在罪上死，就得以在義上活。因他受的鞭傷，你們便得了醫治。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2:25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你們從前好像迷路的羊，如今卻歸到你們靈魂的牧人監督了。</a:t>
            </a:r>
            <a:r>
              <a:rPr kumimoji="1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7785" y="67945"/>
            <a:ext cx="12008485" cy="67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 marL="114300" indent="-1143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引言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Introduction: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你是否曾因堅持正確而受苦？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Have you ever suffered for doing what is right?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彼得說：你們蒙召原是為此。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Peter says: "For to this you have been called." (1 Peter 2:21)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基督走過十字架的道路，為我們留下榜樣。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Christ walked the path of the cross and left us an example.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我們將從三方面來思想：呼召，榜樣，以及盼望</a:t>
            </a: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We will reflect on three aspects: Calling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Example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and Hop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e</a:t>
            </a:r>
            <a:endParaRPr kumimoji="1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56000" y="3260408"/>
            <a:ext cx="5080000" cy="3371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/>
                <a:cs typeface="+mn-cs"/>
              </a:rPr>
              <a:t>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556000" y="3260408"/>
            <a:ext cx="5080000" cy="3371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/>
                <a:cs typeface="+mn-cs"/>
              </a:rPr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7785" y="67945"/>
            <a:ext cx="12008485" cy="67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 marL="114300" indent="-1143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大綱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Outline: 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A 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我們的呼召：雖受苦仍行善（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2:18–20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）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Our Calling: Doing Good While Suffering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B 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我們的榜樣：舍己背十字架（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2:21–23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）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Our Example: Denying Self and Bearing the Cross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C 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我們的盼望：十架帶來醫治（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2:24–25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）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Our Hope: Healing Through the Cross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7785" y="67945"/>
            <a:ext cx="12008485" cy="67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 marL="114300" indent="-1143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🅐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我們的呼召：雖受苦仍行善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 Our Calling: Doing Good While Suffering</a:t>
            </a: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彼得前書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 1 Peter 2:18–20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  <a:sym typeface="+mn-ea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順服不是因人配得，而是出於敬畏神。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Submission is not based on merit, but on reverence for God.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  <a:sym typeface="+mn-ea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即使面對不公平，也操練敬虔與行善。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Even under injustice, we are called to godliness and doing good.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  <a:sym typeface="+mn-ea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神悅納的是：為對得起良心而忍受冤屈。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What pleases God is enduring sorrow for the sake of a clear conscience.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  <a:sym typeface="+mn-ea"/>
            </a:endParaRP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你今天的順服，</a:t>
            </a: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是出於敬畏神，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還是取決於對方的行為？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 </a:t>
            </a: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Is your submission today </a:t>
            </a: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rooted in the fear of God, or dependent on others’ behavior?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7785" y="67945"/>
            <a:ext cx="12008485" cy="67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 marL="114300" indent="-1143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🅑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我們的榜樣：捨己背十字架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Our Example: Denying Self and Bearing the Cross</a:t>
            </a: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彼得前書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1 Peter 2:21–23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我們蒙召，不是偶然受苦。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We are called—suffering is not accidental.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基督無罪，是真實的榜樣。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Christ was sinless—our true example.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主已示範，完全信靠父神。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The Lord has shown us—fully trusting the Father.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你願意每天真實交託，走基督的路嗎？</a:t>
            </a: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Are you willing to truly entrust yourself daily and walk the way of Christ?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7785" y="67945"/>
            <a:ext cx="12008485" cy="67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 marL="114300" indent="-1143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🅒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我們的盼望：十架帶來醫治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Our Hope: Healing Through the Cross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基督受苦，不只是榜樣，更是為我們救恩。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Christ's suffering is not only an example, but our salvation.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因祂的鞭傷，我們得到醫治。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By His wounds, we are healed.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我們如迷羊，如今歸回牧人。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We were like straying sheep, but now return to the Shepherd.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十字架雖然有苦楚，但卻是我們的救恩、身份的轉變，和永恆的盼望。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Though the cross brings suffering, it is our salvation, our new identity, and our eternal hope.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7785" y="67945"/>
            <a:ext cx="12008485" cy="67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 marL="114300" indent="-1143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結語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</a:rPr>
              <a:t> Conclusion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  <a:sym typeface="+mn-ea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A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我們的呼召：虽受苦仍行善（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2:18–20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）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Our Calling: Doing Good While Suffering</a:t>
            </a: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B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我們的榜樣：捨己背十字架（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2:21–23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）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Our Example: Denying Self and Bearing the Cross</a:t>
            </a: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C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我們的盼望：十架帶來醫治（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2:24–25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）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Our Hope: Healing Through the Cross</a:t>
            </a: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  <a:sym typeface="+mn-ea"/>
            </a:endParaRP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主在呼召你：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不是走一條容易的路，而是一條榮耀的路。</a:t>
            </a: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 The Lord is calling you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：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SC UKai M TT" pitchFamily="49" charset="-122"/>
                <a:cs typeface="Times New Roman" panose="02020603050405020304" pitchFamily="18" charset="0"/>
                <a:sym typeface="+mn-ea"/>
              </a:rPr>
              <a:t>not to an easy path, but to a glorious one.</a:t>
            </a: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  <a:p>
            <a:pPr marL="114300" marR="0" lvl="0" indent="-1143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SC UKai M TT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UNIT_MEDIACOVER_STYLEID" val="1"/>
  <p:tag name="KSO_WM_UNIT_MEDIACOVER_TEXTSTATE" val="0"/>
  <p:tag name="KSO_WM_UNIT_MEDIACOVER_BTN_STATE" val="1"/>
  <p:tag name="KSO_WM_UNIT_MEDIACOVER_BTN_POS" val="c"/>
  <p:tag name="KSO_WM_UNIT_MEDIACOVER_BTN_STYLE" val="ee0bc779c1f3d7f3e90c96344320e69a"/>
  <p:tag name="KSO_WM_UNIT_MEDIACOVER_RGB" val="000000"/>
  <p:tag name="KSO_WM_UNIT_MEDIACOVER_TRANSPARENCY" val="0.5"/>
  <p:tag name="KSO_WM_UNIT_MEDIACOVER_TEXT" val=""/>
</p:tagLst>
</file>

<file path=ppt/theme/theme1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SC UKai M TT" pitchFamily="49" charset="-122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SC UKai M TT" pitchFamily="49" charset="-122"/>
            <a:ea typeface="SimSun" panose="02010600030101010101" pitchFamily="2" charset="-12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2964</TotalTime>
  <Words>1073</Words>
  <Application>Microsoft Office PowerPoint</Application>
  <PresentationFormat>Widescreen</PresentationFormat>
  <Paragraphs>94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宋体</vt:lpstr>
      <vt:lpstr>TSC UKai M TT</vt:lpstr>
      <vt:lpstr>Arial</vt:lpstr>
      <vt:lpstr>Calibri</vt:lpstr>
      <vt:lpstr>Times New Roman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Eva Li</cp:lastModifiedBy>
  <cp:revision>377</cp:revision>
  <dcterms:created xsi:type="dcterms:W3CDTF">2018-06-05T19:05:47Z</dcterms:created>
  <dcterms:modified xsi:type="dcterms:W3CDTF">2025-06-22T18:17:02Z</dcterms:modified>
</cp:coreProperties>
</file>